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56" r:id="rId6"/>
    <p:sldId id="258" r:id="rId7"/>
    <p:sldId id="260" r:id="rId8"/>
    <p:sldId id="259" r:id="rId9"/>
    <p:sldId id="262" r:id="rId10"/>
    <p:sldId id="261" r:id="rId11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5" autoAdjust="0"/>
    <p:restoredTop sz="92842" autoAdjust="0"/>
  </p:normalViewPr>
  <p:slideViewPr>
    <p:cSldViewPr snapToGrid="0" showGuides="1">
      <p:cViewPr varScale="1">
        <p:scale>
          <a:sx n="150" d="100"/>
          <a:sy n="150" d="100"/>
        </p:scale>
        <p:origin x="216" y="138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2023-12-21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/>
              <a:t>I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hittar du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Ny bild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/>
              <a:t>Klicka på pilen</a:t>
            </a:r>
            <a:r>
              <a:rPr lang="sv-SE" sz="1200" i="0" u="none" kern="0" baseline="0" dirty="0"/>
              <a:t> och välj den </a:t>
            </a:r>
            <a:r>
              <a:rPr lang="sv-SE" sz="1200" i="0" u="none" kern="0" baseline="0" dirty="0" err="1"/>
              <a:t>sidmall</a:t>
            </a:r>
            <a:r>
              <a:rPr lang="sv-SE" sz="1200" i="0" u="none" kern="0" baseline="0" dirty="0"/>
              <a:t> du behöver.</a:t>
            </a:r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/>
              <a:t>Markera den sida i presentationen som du </a:t>
            </a:r>
            <a:br>
              <a:rPr lang="sv-SE" sz="1200" b="0" u="none" kern="0" dirty="0"/>
            </a:br>
            <a:r>
              <a:rPr lang="sv-SE" sz="1200" b="0" u="none" kern="0" dirty="0"/>
              <a:t>vill byta </a:t>
            </a:r>
            <a:r>
              <a:rPr lang="sv-SE" sz="1200" b="0" u="none" kern="0" dirty="0" err="1"/>
              <a:t>sidmall</a:t>
            </a:r>
            <a:r>
              <a:rPr lang="sv-SE" sz="1200" b="0" u="none" kern="0" dirty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/>
              <a:t>Gå</a:t>
            </a:r>
            <a:r>
              <a:rPr lang="sv-SE" sz="1200" b="0" u="none" kern="0" baseline="0" dirty="0"/>
              <a:t> upp till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och välj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Layout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437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1" r:id="rId13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10F9468-4B0D-DF48-8AFB-55A695F7B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4" name="Bildobjekt 3" descr="En bild som visar Människoansikte, klädsel, text, leende&#10;&#10;Automatiskt genererad beskrivning">
            <a:extLst>
              <a:ext uri="{FF2B5EF4-FFF2-40B4-BE49-F238E27FC236}">
                <a16:creationId xmlns:a16="http://schemas.microsoft.com/office/drawing/2014/main" id="{ED2F8BC5-76F9-991C-0D68-62D7987E4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798718E-D508-1183-4835-56D29B01C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4" name="Bildobjekt 3" descr="En bild som visar text, skärmbild, diagram, design&#10;&#10;Automatiskt genererad beskrivning">
            <a:extLst>
              <a:ext uri="{FF2B5EF4-FFF2-40B4-BE49-F238E27FC236}">
                <a16:creationId xmlns:a16="http://schemas.microsoft.com/office/drawing/2014/main" id="{BF47787F-27D2-1285-D4AA-EC11CC5AF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9D6EB4D-F0A3-BC81-AE0C-07541E8A6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4" name="Bildobjekt 3" descr="En bild som visar text, Människoansikte, klädsel, leende&#10;&#10;Automatiskt genererad beskrivning">
            <a:extLst>
              <a:ext uri="{FF2B5EF4-FFF2-40B4-BE49-F238E27FC236}">
                <a16:creationId xmlns:a16="http://schemas.microsoft.com/office/drawing/2014/main" id="{E97BD81A-36C1-704F-090B-F64669FB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271711C-B45C-14AD-93D9-BA8BFCE4E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4" name="Bildobjekt 3" descr="En bild som visar text, glasögon, Människoansikte, person&#10;&#10;Automatiskt genererad beskrivning">
            <a:extLst>
              <a:ext uri="{FF2B5EF4-FFF2-40B4-BE49-F238E27FC236}">
                <a16:creationId xmlns:a16="http://schemas.microsoft.com/office/drawing/2014/main" id="{37CCE1C8-9099-F3C2-FCC1-882D9409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3E16D3A-78D2-1492-B82D-3F9FEC583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4" name="Bildobjekt 3" descr="En bild som visar text, Människoansikte, leende, person&#10;&#10;Automatiskt genererad beskrivning">
            <a:extLst>
              <a:ext uri="{FF2B5EF4-FFF2-40B4-BE49-F238E27FC236}">
                <a16:creationId xmlns:a16="http://schemas.microsoft.com/office/drawing/2014/main" id="{6B30F76B-3440-25ED-3AAB-3BBAC4CE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CD1EF30-E1B7-2E7A-4DD9-FA7EFAF9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4" name="Bildobjekt 3" descr="En bild som visar text, Människoansikte, klädsel, brev&#10;&#10;Automatiskt genererad beskrivning">
            <a:extLst>
              <a:ext uri="{FF2B5EF4-FFF2-40B4-BE49-F238E27FC236}">
                <a16:creationId xmlns:a16="http://schemas.microsoft.com/office/drawing/2014/main" id="{EC299126-93D9-554C-0DA6-26EDE521F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8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Maria Pettersson</NLLModifiedBy>
    <NLLDocumentIDValue xmlns="http://schemas.microsoft.com/sharepoint/v3">divtv-4-5465</NLLDocumentIDValue>
    <NLLInformationclass xmlns="http://schemas.microsoft.com/sharepoint/v3">Publik</NLLInformationclass>
    <AnsvarigQuickpart xmlns="http://schemas.microsoft.com/sharepoint/v3">Maria Pettersson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2026-12-20T23:00:00+00:00</NLLThinningTime>
    <NLLPublishDateQuickpart xmlns="http://schemas.microsoft.com/sharepoint/v3">2023-12-21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Folktandvård</TermName>
          <TermId xmlns="http://schemas.microsoft.com/office/infopath/2007/PartnerControls">946ea296-2224-43aa-9780-15730963f403</TermId>
        </TermInfo>
      </Terms>
    </NLLProducerPlaceTaxHTField0>
    <NLLEstablishedByQuickpart xmlns="http://schemas.microsoft.com/sharepoint/v3">Maria Pettersson</NLLEstablishedByQuickpart>
    <NLLPublishDate xmlns="http://schemas.microsoft.com/sharepoint/v3">2023-12-20T23:00:00+00:00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Maria Pettersson</DisplayName>
        <AccountId>160</AccountId>
        <AccountType/>
      </UserInfo>
    </NLLEstablishedBy>
    <NLLLockWorkflows xmlns="http://schemas.microsoft.com/sharepoint/v3">false</NLLLockWorkflows>
    <TaxKeywordTaxHTField xmlns="c7918ce9-5289-4a18-805d-4141408e948c">
      <Terms xmlns="http://schemas.microsoft.com/office/infopath/2007/PartnerControls"/>
    </TaxKeywordTaxHTField>
    <_dlc_DocId xmlns="c7918ce9-5289-4a18-805d-4141408e948c">divtv-4-5465</_dlc_DocId>
    <_dlc_DocIdUrl xmlns="c7918ce9-5289-4a18-805d-4141408e948c">
      <Url>http://spportal.extvis.local/process/administrativ/_layouts/15/DocIdRedir.aspx?ID=divtv-4-5465</Url>
      <Description>divtv-4-5465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2027-01-20T23:00:00+00:00</_dlc_ExpireDate>
    <VISResponsible xmlns="e1dec489-f745-4ed5-9c00-958a11aea6df">
      <UserInfo>
        <DisplayName>Maria Pettersson</DisplayName>
        <AccountId>160</AccountId>
        <AccountType/>
      </UserInfo>
    </VISResponsible>
    <VIS_DocumentId xmlns="e1dec489-f745-4ed5-9c00-958a11aea6df">
      <Url>https://samarbeta.nll.se/producentplats/divtv/_layouts/15/DocIdRedir.aspx?ID=divtv-4-5465</Url>
      <Description>divtv-4-5465</Description>
    </VIS_DocumentId>
    <DocumentStatus xmlns="e1dec489-f745-4ed5-9c00-958a11aea6df">
      <Url>https://samarbeta.nll.se/producentplats/divtv/_layouts/15/wrkstat.aspx?List=bf572354-9508-4ecb-9165-1fe90b5ec23d&amp;WorkflowInstanceName=6def55b3-6e32-4320-9be0-d3e6468ff49e</Url>
      <Description>Publicerad</Description>
    </DocumentStatus>
    <_dlc_Exempt xmlns="http://schemas.microsoft.com/sharepoint/v3">false</_dlc_Exemp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250ee7b4d9bb8c15c15ff768352f79c4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17dee6eec5598b22a7c41fd52a3e56c5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C68813-A19A-429D-B925-344DDEFDAB5A}"/>
</file>

<file path=customXml/itemProps2.xml><?xml version="1.0" encoding="utf-8"?>
<ds:datastoreItem xmlns:ds="http://schemas.openxmlformats.org/officeDocument/2006/customXml" ds:itemID="{13EEB631-19F9-4FF6-B700-AC887A251A13}">
  <ds:schemaRefs>
    <ds:schemaRef ds:uri="http://schemas.microsoft.com/sharepoint/v3"/>
    <ds:schemaRef ds:uri="http://purl.org/dc/elements/1.1/"/>
    <ds:schemaRef ds:uri="26e16198-7190-42ec-b460-8784cdae4cd5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B69CB3-8F75-4C3A-A5AF-83C783A1D336}"/>
</file>

<file path=customXml/itemProps4.xml><?xml version="1.0" encoding="utf-8"?>
<ds:datastoreItem xmlns:ds="http://schemas.openxmlformats.org/officeDocument/2006/customXml" ds:itemID="{A76CF98C-E18D-4EBF-836A-D96A5B9FEF56}"/>
</file>

<file path=customXml/itemProps5.xml><?xml version="1.0" encoding="utf-8"?>
<ds:datastoreItem xmlns:ds="http://schemas.openxmlformats.org/officeDocument/2006/customXml" ds:itemID="{581418A2-A8DC-4EA5-B952-C52F2ABFEA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</Words>
  <Application>Microsoft Office PowerPoint</Application>
  <PresentationFormat>Bildspel på skärmen (16:9)</PresentationFormat>
  <Paragraphs>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Region Norrbotten_vit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Karriärkartor Folktandvården Norrbotten</dc:title>
  <dc:creator/>
  <cp:keywords/>
  <cp:lastModifiedBy>Maria Pettersson</cp:lastModifiedBy>
  <cp:revision>1</cp:revision>
  <cp:lastPrinted>2015-10-01T11:12:07Z</cp:lastPrinted>
  <dcterms:created xsi:type="dcterms:W3CDTF">2017-03-16T14:21:56Z</dcterms:created>
  <dcterms:modified xsi:type="dcterms:W3CDTF">2023-12-21T07:08:28Z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954;#Folktandvård|946ea296-2224-43aa-9780-15730963f403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>1687;#|2ac66d7d-7456-4491-b0c4-3e1d538f92db</vt:lpwstr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0x010100D7963E0E5B7A40E5AEA07389401D709F007B1238BBD93543428C20870054E92DBF0100907CEEA6569A954C976B7824CE75F91F</vt:lpwstr>
  </property>
  <property fmtid="{D5CDD505-2E9C-101B-9397-08002B2CF9AE}" pid="10" name="SpecialtyTaxHTField0">
    <vt:lpwstr/>
  </property>
  <property fmtid="{D5CDD505-2E9C-101B-9397-08002B2CF9AE}" pid="11" name="NLLMeetingType">
    <vt:lpwstr/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1021;#Presentation|981e6eac-a633-4de2-91a2-d5e48e1c0d00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Url">
    <vt:lpwstr/>
  </property>
  <property fmtid="{D5CDD505-2E9C-101B-9397-08002B2CF9AE}" pid="50" name="NLLProjectStatus">
    <vt:lpwstr/>
  </property>
  <property fmtid="{D5CDD505-2E9C-101B-9397-08002B2CF9AE}" pid="51" name="NLLSteeringGroup">
    <vt:lpwstr/>
  </property>
  <property fmtid="{D5CDD505-2E9C-101B-9397-08002B2CF9AE}" pid="52" name="NLLTemplateStatus">
    <vt:lpwstr/>
  </property>
  <property fmtid="{D5CDD505-2E9C-101B-9397-08002B2CF9AE}" pid="53" name="NLLProjectLeader">
    <vt:lpwstr/>
  </property>
  <property fmtid="{D5CDD505-2E9C-101B-9397-08002B2CF9AE}" pid="55" name="NLLDefaultTemplate">
    <vt:lpwstr/>
  </property>
  <property fmtid="{D5CDD505-2E9C-101B-9397-08002B2CF9AE}" pid="56" name="NLLApprovedBy">
    <vt:lpwstr/>
  </property>
  <property fmtid="{D5CDD505-2E9C-101B-9397-08002B2CF9AE}" pid="57" name="NLLProjectVisitor">
    <vt:lpwstr/>
  </property>
  <property fmtid="{D5CDD505-2E9C-101B-9397-08002B2CF9AE}" pid="58" name="NLLProjectDivisionTaxHTField0">
    <vt:lpwstr/>
  </property>
  <property fmtid="{D5CDD505-2E9C-101B-9397-08002B2CF9AE}" pid="59" name="NLLProjectOwner">
    <vt:lpwstr/>
  </property>
  <property fmtid="{D5CDD505-2E9C-101B-9397-08002B2CF9AE}" pid="60" name="NPUCodeTaxHTField0">
    <vt:lpwstr/>
  </property>
  <property fmtid="{D5CDD505-2E9C-101B-9397-08002B2CF9AE}" pid="61" name="NLLTemplateFolderDescription">
    <vt:lpwstr/>
  </property>
  <property fmtid="{D5CDD505-2E9C-101B-9397-08002B2CF9AE}" pid="62" name="NLLProjectOrderStatus">
    <vt:lpwstr/>
  </property>
  <property fmtid="{D5CDD505-2E9C-101B-9397-08002B2CF9AE}" pid="63" name="NLLReferenceGroup">
    <vt:lpwstr/>
  </property>
  <property fmtid="{D5CDD505-2E9C-101B-9397-08002B2CF9AE}" pid="64" name="NLLInitiationDate">
    <vt:lpwstr/>
  </property>
  <property fmtid="{D5CDD505-2E9C-101B-9397-08002B2CF9AE}" pid="66" name="NLLProjectNr">
    <vt:lpwstr/>
  </property>
  <property fmtid="{D5CDD505-2E9C-101B-9397-08002B2CF9AE}" pid="67" name="NLLWindingUpDate">
    <vt:lpwstr/>
  </property>
  <property fmtid="{D5CDD505-2E9C-101B-9397-08002B2CF9AE}" pid="68" name="NLLPTCProcessTeam">
    <vt:lpwstr/>
  </property>
  <property fmtid="{D5CDD505-2E9C-101B-9397-08002B2CF9AE}" pid="69" name="NLLImplementationDate">
    <vt:lpwstr/>
  </property>
  <property fmtid="{D5CDD505-2E9C-101B-9397-08002B2CF9AE}" pid="70" name="NLLProjectDivision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NLLProjectLeaderDiv">
    <vt:lpwstr/>
  </property>
  <property fmtid="{D5CDD505-2E9C-101B-9397-08002B2CF9AE}" pid="77" name="NLLProjectName">
    <vt:lpwstr/>
  </property>
  <property fmtid="{D5CDD505-2E9C-101B-9397-08002B2CF9AE}" pid="78" name="_dlc_policyId">
    <vt:lpwstr>0x010100D7963E0E5B7A40E5AEA07389401D709F007B1238BBD93543428C20870054E92DBF|1214505165</vt:lpwstr>
  </property>
  <property fmtid="{D5CDD505-2E9C-101B-9397-08002B2CF9AE}" pid="7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0" name="_dlc_DocIdItemGuid">
    <vt:lpwstr>9b2d2648-693d-4345-95d7-b269d429b89f</vt:lpwstr>
  </property>
  <property fmtid="{D5CDD505-2E9C-101B-9397-08002B2CF9AE}" pid="82" name="_dlc_ItemStageId">
    <vt:lpwstr/>
  </property>
  <property fmtid="{D5CDD505-2E9C-101B-9397-08002B2CF9AE}" pid="84" name="TaxCatchAll">
    <vt:lpwstr>1021;#;#954;#;#1687;#</vt:lpwstr>
  </property>
  <property fmtid="{D5CDD505-2E9C-101B-9397-08002B2CF9AE}" pid="85" name="SharedWithUsers">
    <vt:lpwstr/>
  </property>
  <property fmtid="{D5CDD505-2E9C-101B-9397-08002B2CF9AE}" pid="87" name="Order">
    <vt:r8>2820100</vt:r8>
  </property>
  <property fmtid="{D5CDD505-2E9C-101B-9397-08002B2CF9AE}" pid="88" name="xd_ProgID">
    <vt:lpwstr/>
  </property>
  <property fmtid="{D5CDD505-2E9C-101B-9397-08002B2CF9AE}" pid="89" name="_SourceUrl">
    <vt:lpwstr/>
  </property>
  <property fmtid="{D5CDD505-2E9C-101B-9397-08002B2CF9AE}" pid="90" name="_SharedFileIndex">
    <vt:lpwstr/>
  </property>
  <property fmtid="{D5CDD505-2E9C-101B-9397-08002B2CF9AE}" pid="91" name="TemplateUrl">
    <vt:lpwstr/>
  </property>
  <property fmtid="{D5CDD505-2E9C-101B-9397-08002B2CF9AE}" pid="93" name="NLLDecisionLevelGoverning">
    <vt:lpwstr/>
  </property>
  <property fmtid="{D5CDD505-2E9C-101B-9397-08002B2CF9AE}" pid="94" name="NLLFactOwner">
    <vt:lpwstr/>
  </property>
  <property fmtid="{D5CDD505-2E9C-101B-9397-08002B2CF9AE}" pid="95" name="NLLFactOwnerText">
    <vt:lpwstr/>
  </property>
  <property fmtid="{D5CDD505-2E9C-101B-9397-08002B2CF9AE}" pid="96" name="xd_Signature">
    <vt:bool>false</vt:bool>
  </property>
  <property fmtid="{D5CDD505-2E9C-101B-9397-08002B2CF9AE}" pid="97" name="NLLDecisionLevel">
    <vt:lpwstr/>
  </property>
  <property fmtid="{D5CDD505-2E9C-101B-9397-08002B2CF9AE}" pid="98" name="NLLPTCProcessLeader">
    <vt:lpwstr/>
  </property>
  <property fmtid="{D5CDD505-2E9C-101B-9397-08002B2CF9AE}" pid="100" name="NLLPTCVISEditor">
    <vt:lpwstr/>
  </property>
</Properties>
</file>